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2" r:id="rId5"/>
    <p:sldId id="259" r:id="rId6"/>
    <p:sldId id="323" r:id="rId7"/>
    <p:sldId id="303" r:id="rId8"/>
    <p:sldId id="302" r:id="rId9"/>
    <p:sldId id="260" r:id="rId10"/>
    <p:sldId id="324" r:id="rId11"/>
    <p:sldId id="306" r:id="rId12"/>
    <p:sldId id="305" r:id="rId13"/>
    <p:sldId id="304" r:id="rId14"/>
    <p:sldId id="261" r:id="rId15"/>
    <p:sldId id="325" r:id="rId16"/>
    <p:sldId id="262" r:id="rId17"/>
    <p:sldId id="307" r:id="rId18"/>
    <p:sldId id="308" r:id="rId19"/>
    <p:sldId id="265" r:id="rId20"/>
    <p:sldId id="326" r:id="rId21"/>
    <p:sldId id="266" r:id="rId22"/>
    <p:sldId id="309" r:id="rId23"/>
    <p:sldId id="310" r:id="rId24"/>
    <p:sldId id="267" r:id="rId25"/>
    <p:sldId id="311" r:id="rId26"/>
    <p:sldId id="312" r:id="rId27"/>
    <p:sldId id="327" r:id="rId28"/>
    <p:sldId id="313" r:id="rId29"/>
    <p:sldId id="314" r:id="rId30"/>
    <p:sldId id="315" r:id="rId31"/>
    <p:sldId id="330" r:id="rId32"/>
    <p:sldId id="331" r:id="rId33"/>
    <p:sldId id="316" r:id="rId34"/>
    <p:sldId id="317" r:id="rId35"/>
    <p:sldId id="318" r:id="rId36"/>
    <p:sldId id="319" r:id="rId37"/>
    <p:sldId id="263" r:id="rId38"/>
    <p:sldId id="268" r:id="rId39"/>
    <p:sldId id="329" r:id="rId40"/>
    <p:sldId id="269" r:id="rId41"/>
    <p:sldId id="270" r:id="rId42"/>
    <p:sldId id="332" r:id="rId43"/>
    <p:sldId id="333" r:id="rId44"/>
    <p:sldId id="271" r:id="rId45"/>
    <p:sldId id="272" r:id="rId46"/>
    <p:sldId id="273" r:id="rId47"/>
    <p:sldId id="274" r:id="rId48"/>
    <p:sldId id="320" r:id="rId49"/>
    <p:sldId id="275" r:id="rId50"/>
    <p:sldId id="328" r:id="rId51"/>
    <p:sldId id="276" r:id="rId52"/>
    <p:sldId id="277" r:id="rId53"/>
    <p:sldId id="334" r:id="rId54"/>
    <p:sldId id="335" r:id="rId55"/>
    <p:sldId id="278" r:id="rId56"/>
    <p:sldId id="279" r:id="rId57"/>
    <p:sldId id="280" r:id="rId58"/>
    <p:sldId id="32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D3C51-48B1-FA2C-ABCF-9075161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AA36C-7900-CBC3-7722-24D3210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E211-C11E-2BD9-0DE4-1CF4C47A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BAAB3-0FD7-9E1E-58A5-27A5FFC0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7"/>
            <a:ext cx="12192000" cy="65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BFB5-5311-FA86-6D53-574F6C39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DF68F-7A8C-116A-1F8A-78417AE3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234786"/>
            <a:ext cx="93476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DE904-3E1A-3A26-EDA2-0F8AA090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E638C-DCA2-75CD-06B9-A2BE9F03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3"/>
            <a:ext cx="12192000" cy="6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F8726-0884-16C1-C496-9F70F55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" y="0"/>
            <a:ext cx="12087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62373-297C-298D-5644-BB4DD6EC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08696-67FD-B77B-C168-E477D5F2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6D725-1C2D-D1B3-7CD1-5FC04667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1A07C-0A24-CE1B-C05F-A84823E1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555A4-FA38-4A20-D2C9-AEF600E4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1624B-1AD2-740C-63E6-14E7C41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DC406-ACC6-1B4B-7719-47E31916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3720D-632B-E7C9-2C37-76A9A942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8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65F2F-32C7-70B4-3A06-FA8CA83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07" y="0"/>
            <a:ext cx="864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DD860-8A66-0E5F-A6EE-36E0E33B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07" y="0"/>
            <a:ext cx="8781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D2FDA-C67B-F0B9-C3DE-8873FCAF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3" y="0"/>
            <a:ext cx="8500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C6DBC-328D-B9ED-6CA5-CF16B95E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733286"/>
            <a:ext cx="9525490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D309D-3091-E3EC-797B-1D34D3CD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733286"/>
            <a:ext cx="9519139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33634-963F-C3C7-A91F-062D736E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4B99-1512-92F2-6A5C-10BCF621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4A6F2-22C8-5545-55C7-67A2382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E86DA-905D-DEBF-3F6E-CEA35207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1381-BD5D-D7D5-AB27-A2DA64B4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1"/>
            <a:ext cx="12192000" cy="65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92AC5-8A63-8363-739A-DE99E649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B6060A-C331-734F-8A94-9582B9D2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37BA-2214-49C3-D776-B595043D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77" y="0"/>
            <a:ext cx="8721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F8484-9D29-8143-7BC1-A932F520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73" y="0"/>
            <a:ext cx="8811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65D92-C8AD-E316-47D7-400365B9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9A108-3AA2-9735-2307-B6CEFC38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C35BA-6000-6D34-50EA-417F955E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EBB-FD63-0F8C-AB58-D399C31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F47A4A-A28B-5F2A-11C3-A73C5224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3"/>
            <a:ext cx="12192000" cy="66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AFDE6-CF74-AD8A-A7D8-9CB2B0A3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20C8E-CED7-9E7C-DDC3-4F9D0EDA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3AB495-EE1C-2716-A82A-8A06B012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19" y="0"/>
            <a:ext cx="851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711AF-6D55-3FA7-3326-EAF822D0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98" y="0"/>
            <a:ext cx="868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32401-5FD1-BFE7-3D4A-9156A04B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51" y="0"/>
            <a:ext cx="884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406EF-2409-E9F7-CAF7-ADF48A65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8A31C-FF96-19F9-7785-8F16BEA9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FCDFD-02F0-AF96-5AB9-CB0A518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0F96-6C54-CF53-703E-3D25813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3F2C8-C0CD-7840-831E-8D48F296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E1748-23DC-90DD-3721-F1BF69F6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8176F-953F-5144-D5EE-25EF65E3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9"/>
            <a:ext cx="12192000" cy="6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71</Words>
  <Application>Microsoft Office PowerPoint</Application>
  <PresentationFormat>Widescreen</PresentationFormat>
  <Paragraphs>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62</cp:revision>
  <cp:lastPrinted>2026-02-13T08:23:57Z</cp:lastPrinted>
  <dcterms:created xsi:type="dcterms:W3CDTF">2025-06-03T10:37:48Z</dcterms:created>
  <dcterms:modified xsi:type="dcterms:W3CDTF">2026-02-13T18:06:21Z</dcterms:modified>
</cp:coreProperties>
</file>